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373" r:id="rId5"/>
    <p:sldId id="326" r:id="rId6"/>
    <p:sldId id="356" r:id="rId7"/>
    <p:sldId id="357" r:id="rId8"/>
    <p:sldId id="358" r:id="rId9"/>
    <p:sldId id="359" r:id="rId10"/>
    <p:sldId id="370" r:id="rId11"/>
    <p:sldId id="324" r:id="rId12"/>
    <p:sldId id="360" r:id="rId13"/>
    <p:sldId id="354" r:id="rId14"/>
    <p:sldId id="348" r:id="rId15"/>
    <p:sldId id="346" r:id="rId16"/>
    <p:sldId id="349" r:id="rId17"/>
    <p:sldId id="351" r:id="rId18"/>
    <p:sldId id="353" r:id="rId19"/>
    <p:sldId id="350" r:id="rId20"/>
    <p:sldId id="361" r:id="rId21"/>
    <p:sldId id="362" r:id="rId22"/>
    <p:sldId id="363" r:id="rId23"/>
    <p:sldId id="368" r:id="rId24"/>
    <p:sldId id="369" r:id="rId25"/>
    <p:sldId id="366" r:id="rId26"/>
    <p:sldId id="372" r:id="rId27"/>
    <p:sldId id="371" r:id="rId28"/>
    <p:sldId id="374" r:id="rId29"/>
    <p:sldId id="375" r:id="rId30"/>
    <p:sldId id="365" r:id="rId31"/>
    <p:sldId id="376" r:id="rId32"/>
    <p:sldId id="377" r:id="rId33"/>
    <p:sldId id="378" r:id="rId34"/>
    <p:sldId id="315" r:id="rId35"/>
    <p:sldId id="344" r:id="rId36"/>
    <p:sldId id="25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  <a:srgbClr val="15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67BEC-DCE2-4595-A9BF-DA347D73D354}" v="97" dt="2023-11-12T20:40:27.048"/>
    <p1510:client id="{8243FA78-6B5F-4F34-B060-15C47EB9B5B8}" v="2792" dt="2023-11-12T20:40:16.348"/>
    <p1510:client id="{C3A1D741-898E-457A-8FDD-C566611F587E}" v="9054" dt="2023-11-12T20:38:55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mailto:1234@naver.com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ailto:1234@naver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68619" y="2815651"/>
            <a:ext cx="6854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딥러닝 기술을 활용한 기자재 관리 시스템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243" y="3584347"/>
            <a:ext cx="24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CSE Capstone project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69500" y="63568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2B39"/>
                </a:solidFill>
              </a:rPr>
              <a:t>LKK-99</a:t>
            </a:r>
            <a:endParaRPr lang="ko-KR" altLang="en-US" dirty="0">
              <a:solidFill>
                <a:srgbClr val="152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상세 대여 정보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리스트에서 한 기자재 클릭 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세부 항목들은 추가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1C264-F98F-974C-3AD1-41107AA39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4" t="21333" r="67187" b="11167"/>
          <a:stretch/>
        </p:blipFill>
        <p:spPr>
          <a:xfrm>
            <a:off x="1667446" y="1122267"/>
            <a:ext cx="2485493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21286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254" y="81975"/>
            <a:ext cx="32015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변경사항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96047" y="1845864"/>
            <a:ext cx="104253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 받는 기능만을 포함하고 있던 예약 테이블을 삭제하고 즐겨찾기 기능에 통합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pPr marL="457200" lvl="1"/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-&gt; 즐겨찾기 한 기자재의 변동 사항에 대해 알림 받기 가능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59193-FA6C-CCAC-3347-0C5A58933168}"/>
              </a:ext>
            </a:extLst>
          </p:cNvPr>
          <p:cNvSpPr txBox="1"/>
          <p:nvPr/>
        </p:nvSpPr>
        <p:spPr>
          <a:xfrm>
            <a:off x="753117" y="2758117"/>
            <a:ext cx="1042536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2.  애매했던 대시보드 기능 확정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    </a:t>
            </a:r>
            <a:r>
              <a:rPr lang="en-US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-&gt; 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대시보드에서 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즐겨찾기에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추가한 기자재의 입출력 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내역 확인 가능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     -&gt; 기자재 최신 입출력 현황 확인 가능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     -&gt; 대여 및 반납 승인, 게시판 답변 개인별 알림 확인 가능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     -&gt; 총 대여 횟수와 추천 수에 따른 인기 기자재 순위 확인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E7831-7918-7DA9-46C0-EB3576114206}"/>
              </a:ext>
            </a:extLst>
          </p:cNvPr>
          <p:cNvSpPr txBox="1"/>
          <p:nvPr/>
        </p:nvSpPr>
        <p:spPr>
          <a:xfrm>
            <a:off x="796047" y="4614821"/>
            <a:ext cx="1042536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3. 데이터베이스 소소한 변경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    -&gt;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Django에서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 제공하는 커스텀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 테이블을 사용함에 따라,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account_User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(커스텀)와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UserInfo로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 테이블을 나눔</a:t>
            </a:r>
          </a:p>
          <a:p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 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 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-&gt;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반납 완료 테이블 추가(기간(1년)에 따른 나의 반납 완료 리스트 구현 위해)</a:t>
            </a:r>
          </a:p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   -&gt; 기자재 테이블에서 "검색 수" 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field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삭제(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유저별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추천수로 대체-&gt; "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좋아요"처럼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구현)</a:t>
            </a:r>
          </a:p>
        </p:txBody>
      </p:sp>
    </p:spTree>
    <p:extLst>
      <p:ext uri="{BB962C8B-B14F-4D97-AF65-F5344CB8AC3E}">
        <p14:creationId xmlns:p14="http://schemas.microsoft.com/office/powerpoint/2010/main" val="175766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254" y="81975"/>
            <a:ext cx="32015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변경사항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7D638D8-C2AD-77A6-7D0B-98DBC6B7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2" y="929953"/>
            <a:ext cx="8055734" cy="419316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E26C80B-44C7-C129-5A9F-D27EFD505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1" b="31061"/>
          <a:stretch/>
        </p:blipFill>
        <p:spPr>
          <a:xfrm>
            <a:off x="2545725" y="5360615"/>
            <a:ext cx="9343636" cy="1116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D837B-B8AA-8A0E-184E-6956B0E17AE5}"/>
              </a:ext>
            </a:extLst>
          </p:cNvPr>
          <p:cNvSpPr txBox="1"/>
          <p:nvPr/>
        </p:nvSpPr>
        <p:spPr>
          <a:xfrm>
            <a:off x="8555567" y="1717075"/>
            <a:ext cx="34385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Django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제공</a:t>
            </a: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Account_User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테이블</a:t>
            </a:r>
          </a:p>
        </p:txBody>
      </p:sp>
    </p:spTree>
    <p:extLst>
      <p:ext uri="{BB962C8B-B14F-4D97-AF65-F5344CB8AC3E}">
        <p14:creationId xmlns:p14="http://schemas.microsoft.com/office/powerpoint/2010/main" val="20984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029" y="81975"/>
            <a:ext cx="57919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상황(명세서 목록)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66244" y="2908371"/>
            <a:ext cx="48123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계획대로 API 목록 확정 후 구현 시작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/>
                <a:ea typeface="KoPub돋움체 Medium"/>
              </a:rPr>
              <a:t>지난번 발표 때는 큰 기능만 나눴지만 </a:t>
            </a: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파트별로 자세히 분류 및 시나리오 작성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즐겨찾기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기능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구현을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위한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API</a:t>
            </a: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A13B3CB-D3F5-C88F-E514-71D8E6C8B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4" r="-138" b="-262"/>
          <a:stretch/>
        </p:blipFill>
        <p:spPr>
          <a:xfrm>
            <a:off x="4960512" y="1751470"/>
            <a:ext cx="7551145" cy="41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3566" y="81975"/>
            <a:ext cx="500489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명세서)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42385" y="5634399"/>
            <a:ext cx="31710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게시판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관리를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위한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API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목록</a:t>
            </a:r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E5142BC-FF41-9FB2-4C45-65EC2EBC6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4" t="19113" r="19096" b="-277"/>
          <a:stretch/>
        </p:blipFill>
        <p:spPr>
          <a:xfrm>
            <a:off x="925132" y="946299"/>
            <a:ext cx="4113425" cy="3912308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3C6C36-4902-95DD-C01C-6B9ABBD7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076" y="1943579"/>
            <a:ext cx="6295622" cy="43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3568" y="81975"/>
            <a:ext cx="500489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명세서)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388216" y="5730991"/>
            <a:ext cx="57775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정보 관리, 로그인/로그아웃/ 소셜 로그인 등을 관리하기 위한 API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4B2043B-426B-7E4C-8021-221FC23D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0" y="934049"/>
            <a:ext cx="5168721" cy="4539140"/>
          </a:xfrm>
          <a:prstGeom prst="rect">
            <a:avLst/>
          </a:prstGeom>
        </p:spPr>
      </p:pic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F684C39-FBFD-6032-98FA-B3BB6548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14" y="1210069"/>
            <a:ext cx="5877059" cy="5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8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3569" y="81975"/>
            <a:ext cx="500489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명세서)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227230" y="4947526"/>
            <a:ext cx="577752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정보 관리, 로그인/로그아웃/ 소셜 로그인 등을 관리하기 위한 API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"Django</a:t>
            </a:r>
            <a:r>
              <a:rPr 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KoPub돋움체 Medium"/>
                <a:cs typeface="+mn-lt"/>
              </a:rPr>
              <a:t>.</a:t>
            </a:r>
            <a:r>
              <a:rPr 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KoPub돋움체 Medium"/>
                <a:cs typeface="+mn-lt"/>
              </a:rPr>
              <a:t>core.mail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" 를 </a:t>
            </a:r>
            <a:r>
              <a:rPr lang="en-US" alt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통해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 </a:t>
            </a:r>
            <a:r>
              <a:rPr lang="en-US" alt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이메일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 </a:t>
            </a:r>
            <a:r>
              <a:rPr lang="en-US" alt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알림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 </a:t>
            </a:r>
            <a:r>
              <a:rPr lang="en-US" alt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보내기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 </a:t>
            </a:r>
            <a:r>
              <a:rPr lang="en-US" alt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11827"/>
                </a:solidFill>
                <a:ea typeface="+mn-lt"/>
                <a:cs typeface="+mn-lt"/>
              </a:rPr>
              <a:t>가능</a:t>
            </a:r>
            <a:endParaRPr lang="ko-KR" altLang="en-US" sz="2000" err="1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2EDC2F-6EEC-5C42-D7D1-F96B2D45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9" y="1077936"/>
            <a:ext cx="5544355" cy="3585958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B9CF9F4-D9AA-D354-F5DC-C9834694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11" y="1083250"/>
            <a:ext cx="5877057" cy="54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3567" y="81975"/>
            <a:ext cx="500489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명세서)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911255F-A0E9-951E-A96C-32B190AFC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92" b="-254"/>
          <a:stretch/>
        </p:blipFill>
        <p:spPr>
          <a:xfrm>
            <a:off x="8083639" y="895966"/>
            <a:ext cx="3824309" cy="5860268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9604B39-2299-CD43-D1B4-DD15E24CC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543" b="235"/>
          <a:stretch/>
        </p:blipFill>
        <p:spPr>
          <a:xfrm>
            <a:off x="281189" y="900957"/>
            <a:ext cx="3470136" cy="587177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A74E53-5646-61FC-2DBE-C3D43A8DC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52" b="-437"/>
          <a:stretch/>
        </p:blipFill>
        <p:spPr>
          <a:xfrm>
            <a:off x="3876540" y="1771542"/>
            <a:ext cx="4114432" cy="35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7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2623" y="81975"/>
            <a:ext cx="558678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명세서)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495540" y="5398287"/>
            <a:ext cx="577752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 개발 시작하기 이전에 각각 기능과 프론트에서 사용할 시나리오를 작성해보고 구현 시작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파라미터와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Response도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꼼꼼히 점검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A1BBDB-0EBC-B3F6-5A85-EBA10DAB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5" b="39809"/>
          <a:stretch/>
        </p:blipFill>
        <p:spPr>
          <a:xfrm>
            <a:off x="216794" y="991506"/>
            <a:ext cx="6521018" cy="2029918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BEC0F0C-A909-EE0B-46F6-C4C0E77C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4" y="3103453"/>
            <a:ext cx="6478073" cy="209996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7CDACA9-73A9-FA1F-454F-6277F820C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188" y="947899"/>
            <a:ext cx="4385256" cy="2826456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D8404BA-39FF-7858-7909-970B8842D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188" y="3929418"/>
            <a:ext cx="3923763" cy="29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1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366752" y="5827583"/>
            <a:ext cx="57775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User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모델 -&gt; 커스텀 모델 이용. 필요한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column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선언</a:t>
            </a: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Nickname이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없을 경우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Random으로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정의</a:t>
            </a: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529DAED-0DA3-6826-0B30-1CF7BF48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33" y="909622"/>
            <a:ext cx="5447763" cy="5790024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772FBB-C413-D59F-5A83-46BDD96B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0" y="910869"/>
            <a:ext cx="5737538" cy="48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681146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1863820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3907" y="1855458"/>
            <a:ext cx="14187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진척도 보고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87500" y="3696705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81126" y="3899336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52741" y="3887226"/>
            <a:ext cx="12827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향후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23AD3-6D62-7CAE-4045-B6157B285DC3}"/>
              </a:ext>
            </a:extLst>
          </p:cNvPr>
          <p:cNvSpPr txBox="1"/>
          <p:nvPr/>
        </p:nvSpPr>
        <p:spPr>
          <a:xfrm>
            <a:off x="1587500" y="5174595"/>
            <a:ext cx="18473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0F41D-3E2F-6567-0420-AF27B424DE7B}"/>
              </a:ext>
            </a:extLst>
          </p:cNvPr>
          <p:cNvSpPr txBox="1"/>
          <p:nvPr/>
        </p:nvSpPr>
        <p:spPr>
          <a:xfrm>
            <a:off x="2872021" y="4327980"/>
            <a:ext cx="154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7C6E2-3F43-B9AA-85A2-BF7AF2A43300}"/>
              </a:ext>
            </a:extLst>
          </p:cNvPr>
          <p:cNvSpPr txBox="1"/>
          <p:nvPr/>
        </p:nvSpPr>
        <p:spPr>
          <a:xfrm>
            <a:off x="2850855" y="2253022"/>
            <a:ext cx="12827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EF5E2-8FF2-6D71-2956-094780157847}"/>
              </a:ext>
            </a:extLst>
          </p:cNvPr>
          <p:cNvSpPr txBox="1"/>
          <p:nvPr/>
        </p:nvSpPr>
        <p:spPr>
          <a:xfrm>
            <a:off x="2871687" y="2589905"/>
            <a:ext cx="162769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152103" y="4400175"/>
            <a:ext cx="547701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회원가입, 로그인/로그아웃, 회원정보 조회 API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각각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URL과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serializer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파일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Serializer는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선언한 모델의 직렬화를 통해 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원하는 대로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Response를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가능하게 함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A15BF7-42F1-1129-0DBF-E400BD21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074649"/>
            <a:ext cx="5469229" cy="2021828"/>
          </a:xfrm>
          <a:prstGeom prst="rect">
            <a:avLst/>
          </a:prstGeom>
        </p:spPr>
      </p:pic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2B3A972-C54E-5B00-B80C-170C650B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51" y="1034076"/>
            <a:ext cx="6521004" cy="54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6376893" y="1599020"/>
            <a:ext cx="5777520" cy="4985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{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 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nickname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":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Juho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",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 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password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": "1234",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 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email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": "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1234@naver.com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}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request를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UserSerializer를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직렬화 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토큰큰을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발행하고 문자열로 변환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쿠키를 설정하고 토큰을 안전하게 저장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토큰 만료에 따른 오류가 발생하는 것을 해결하는 것이 현재 목표(30분으로 설정했는데도 오류)</a:t>
            </a:r>
          </a:p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50BF42B-E08C-11C5-8060-DDE7C997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2" y="888561"/>
            <a:ext cx="6005847" cy="58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280893" y="1158991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</a:t>
            </a:r>
          </a:p>
        </p:txBody>
      </p: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52F0DA7-AB32-9080-EA42-198875F9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8" y="1759022"/>
            <a:ext cx="8742608" cy="4939083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39F0ED5-023E-7545-CFE9-F23E23FD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77" y="1043452"/>
            <a:ext cx="5050664" cy="432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9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6441287" y="2071245"/>
            <a:ext cx="5777520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{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 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password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": "1234",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  "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email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": "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1234@naver.com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"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}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Authenticate를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통해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user를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인증하고 토큰을 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발급</a:t>
            </a:r>
          </a:p>
          <a:p>
            <a:endParaRPr 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쿠키를 설정하고 토큰을 안전하게 저장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로그인 실패 시 에러 반환</a:t>
            </a:r>
          </a:p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DF23671-8645-2A83-3110-DFD53096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9" y="916642"/>
            <a:ext cx="6059510" cy="5894041"/>
          </a:xfrm>
          <a:prstGeom prst="rect">
            <a:avLst/>
          </a:prstGeom>
        </p:spPr>
      </p:pic>
      <p:pic>
        <p:nvPicPr>
          <p:cNvPr id="5" name="그림 4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9B6B935D-FCBE-D37D-AF36-5B384B40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583" y="921005"/>
            <a:ext cx="5555087" cy="5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162837" y="944343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BDDA79-3DFA-0635-4D74-697A3B16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5" y="1717858"/>
            <a:ext cx="3719848" cy="2134401"/>
          </a:xfrm>
          <a:prstGeom prst="rect">
            <a:avLst/>
          </a:prstGeom>
        </p:spPr>
      </p:pic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E5F7465-95B7-6B2A-DD55-47624691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260" y="876362"/>
            <a:ext cx="8034271" cy="4718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52652-DC1F-AC30-DC3A-B8086CC7B381}"/>
              </a:ext>
            </a:extLst>
          </p:cNvPr>
          <p:cNvSpPr txBox="1"/>
          <p:nvPr/>
        </p:nvSpPr>
        <p:spPr>
          <a:xfrm>
            <a:off x="5067540" y="5709525"/>
            <a:ext cx="670050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되어 있을 때는 현재 유저의 로그인 정보 반환.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패스워드는 암호화 후 반환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A9CD514-EDB6-AC0D-4D28-F008AC68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3" y="4082516"/>
            <a:ext cx="3945228" cy="23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5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138892" y="2854710"/>
            <a:ext cx="326614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로그아웃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쿠키에서 토큰 삭제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8616B1D-D790-FCB8-5F22-B1F8B40B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4" y="1751203"/>
            <a:ext cx="6166833" cy="34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162837" y="944343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52652-DC1F-AC30-DC3A-B8086CC7B381}"/>
              </a:ext>
            </a:extLst>
          </p:cNvPr>
          <p:cNvSpPr txBox="1"/>
          <p:nvPr/>
        </p:nvSpPr>
        <p:spPr>
          <a:xfrm>
            <a:off x="5067540" y="5709525"/>
            <a:ext cx="670050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E2EC3C-E9F7-9329-4A16-14D4AF7E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88" y="2146286"/>
            <a:ext cx="6360017" cy="33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793569" y="2425414"/>
            <a:ext cx="4350112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체크(유저 확인)</a:t>
            </a:r>
          </a:p>
          <a:p>
            <a:endParaRPr 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Utils.py에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Login check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기능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구현</a:t>
            </a:r>
          </a:p>
          <a:p>
            <a:endParaRPr lang="en-US" alt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현재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쿠키에서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access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토큰을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불러와</a:t>
            </a:r>
          </a:p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User_id를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추출하고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이를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통해</a:t>
            </a:r>
          </a:p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현재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접속한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유저의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정보를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받아올</a:t>
            </a:r>
          </a:p>
          <a:p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수 있다.</a:t>
            </a:r>
          </a:p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1E6887D-776B-B3C7-E9FC-82D36CEA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7" y="1236123"/>
            <a:ext cx="7519115" cy="5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793569" y="2425414"/>
            <a:ext cx="4350112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이를 통한 나의 회원정보 조회 구현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KoPub돋움체 Medium"/>
            </a:endParaRP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Login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check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 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request.user.id를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 통해 현재 로그인한 유저의 정보만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데이터베이스에서 불러온다.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KoPub돋움체 Medium"/>
            </a:endParaRPr>
          </a:p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실패시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failMessage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KoPub돋움체 Medium"/>
              </a:rPr>
              <a:t> 반환</a:t>
            </a:r>
          </a:p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8FCE19-61B5-50B0-7DFA-A08353FE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5" y="1594036"/>
            <a:ext cx="7905481" cy="39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1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7671" y="81975"/>
            <a:ext cx="617669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User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162837" y="944343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52652-DC1F-AC30-DC3A-B8086CC7B381}"/>
              </a:ext>
            </a:extLst>
          </p:cNvPr>
          <p:cNvSpPr txBox="1"/>
          <p:nvPr/>
        </p:nvSpPr>
        <p:spPr>
          <a:xfrm>
            <a:off x="5357314" y="5859778"/>
            <a:ext cx="670050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3번 유저로 로그인 된 상황에서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Userinfo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return</a:t>
            </a:r>
            <a:endParaRPr lang="ko-KR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0125B1C-687A-58FD-6D3B-70BA1076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91" y="1448870"/>
            <a:ext cx="5587284" cy="4690062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CE394A-9F96-F6B7-5FB0-98C4E2D7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2" y="2013269"/>
            <a:ext cx="2796862" cy="325002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D070349-71AA-72F7-ED24-B05E6E00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752" y="2191396"/>
            <a:ext cx="3108101" cy="28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35222" y="2946826"/>
            <a:ext cx="86433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/>
              </a:rPr>
              <a:t>01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2385" y="2946826"/>
            <a:ext cx="304762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/>
              </a:rPr>
              <a:t>진척도 보고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2578" y="81975"/>
            <a:ext cx="73468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Equipment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667259" y="5924175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Equipment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모델 -&gt;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DB에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맞게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field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선언</a:t>
            </a: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BCB8FE0-D4AF-2207-0227-04DFD340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2" y="916546"/>
            <a:ext cx="7626439" cy="4670738"/>
          </a:xfrm>
          <a:prstGeom prst="rect">
            <a:avLst/>
          </a:prstGeom>
        </p:spPr>
      </p:pic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C51C0CB-13CE-EF0C-505D-65DFB6E6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32" y="1262590"/>
            <a:ext cx="4814552" cy="2282933"/>
          </a:xfrm>
          <a:prstGeom prst="rect">
            <a:avLst/>
          </a:prstGeom>
        </p:spPr>
      </p:pic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5E4264E-33D1-F391-CD36-23996975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67" y="4694822"/>
            <a:ext cx="5222383" cy="18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2578" y="81975"/>
            <a:ext cx="73468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Equipment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278414" y="2597133"/>
            <a:ext cx="466135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URL에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기자재 모델명(PK)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전달하면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그에 따른 상세정보를 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return하는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API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해당 기자재나 상세정보가 존재하지 않을 시 404 에러 리턴</a:t>
            </a: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36D59C8-43E9-88AD-C050-5EE7F5EC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" y="1102446"/>
            <a:ext cx="6660523" cy="53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3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2578" y="81975"/>
            <a:ext cx="734688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Equipment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3A1A5-FD92-4B24-654E-A7AFD90E63CC}"/>
              </a:ext>
            </a:extLst>
          </p:cNvPr>
          <p:cNvSpPr txBox="1"/>
          <p:nvPr/>
        </p:nvSpPr>
        <p:spPr>
          <a:xfrm>
            <a:off x="162837" y="944343"/>
            <a:ext cx="5777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EB87484-196D-D48F-C4F0-7331BE73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6" y="1667293"/>
            <a:ext cx="4825284" cy="46825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501DD-F96A-45BD-5BFF-686F168E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80" y="1670921"/>
            <a:ext cx="5490692" cy="52182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8B62979-CAB3-B57B-18B1-5D1D8BB4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202" y="2823361"/>
            <a:ext cx="4653566" cy="35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33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8598" y="81975"/>
            <a:ext cx="43348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- 앞으로의 계획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3A1A5-FD92-4B24-654E-A7AFD90E63CC}"/>
              </a:ext>
            </a:extLst>
          </p:cNvPr>
          <p:cNvSpPr txBox="1"/>
          <p:nvPr/>
        </p:nvSpPr>
        <p:spPr>
          <a:xfrm>
            <a:off x="914105" y="1802934"/>
            <a:ext cx="10607097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계획대로 이번 주 내에 REST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Framework를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테스트하며 남은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API들을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구현 예정.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이후 구름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IDE나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EC2를 통해 테스트 서버를 열고 앱 및 웹 프론트와 데이터를 전달하고 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맑은 고딕" panose="020F0502020204030204"/>
              <a:ea typeface="맑은 고딕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연동을 진행해볼 예정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3" name="그림 2" descr="공개SW 활용 성공사례 122] 구름IDE - 국내 첫 클라우드 통합 개발 환경 서비스 개발 - 공개SW 포털">
            <a:extLst>
              <a:ext uri="{FF2B5EF4-FFF2-40B4-BE49-F238E27FC236}">
                <a16:creationId xmlns:a16="http://schemas.microsoft.com/office/drawing/2014/main" id="{301D29F3-8AB5-2975-D8B3-58E7CB2F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2" y="3077729"/>
            <a:ext cx="3548129" cy="1249894"/>
          </a:xfrm>
          <a:prstGeom prst="rect">
            <a:avLst/>
          </a:prstGeom>
        </p:spPr>
      </p:pic>
      <p:pic>
        <p:nvPicPr>
          <p:cNvPr id="4" name="그림 3" descr="AWS] EC2에 대하여...">
            <a:extLst>
              <a:ext uri="{FF2B5EF4-FFF2-40B4-BE49-F238E27FC236}">
                <a16:creationId xmlns:a16="http://schemas.microsoft.com/office/drawing/2014/main" id="{A1F69AFA-D763-4073-67A7-9267BC84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10" y="2457498"/>
            <a:ext cx="2442693" cy="26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21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3462" y="294682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0625" y="2946826"/>
            <a:ext cx="5729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향후 계획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및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55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33" y="81975"/>
            <a:ext cx="173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향후 계획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77DB-EBE5-86F9-4BC3-2E3FD37D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r="1286"/>
          <a:stretch/>
        </p:blipFill>
        <p:spPr>
          <a:xfrm>
            <a:off x="187839" y="952873"/>
            <a:ext cx="11826240" cy="3863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B30A1-A794-CCDA-E853-913795245E2E}"/>
              </a:ext>
            </a:extLst>
          </p:cNvPr>
          <p:cNvSpPr txBox="1"/>
          <p:nvPr/>
        </p:nvSpPr>
        <p:spPr>
          <a:xfrm>
            <a:off x="556387" y="5257335"/>
            <a:ext cx="11090057" cy="2012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현재 </a:t>
            </a:r>
            <a:r>
              <a:rPr lang="ko-KR" alt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딥러닝보다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페이지 구현과 API 개발에 우선순위를 두고 매진 중.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11월 3주차에 API 개발을 마무리하고 프론트 연동 부분과 함께, 딥 러닝 모델을 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YOLO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로 확정하고 AI </a:t>
            </a:r>
            <a:r>
              <a:rPr lang="ko-KR" alt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Hub에서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 얻은 축산 기자재 </a:t>
            </a:r>
            <a:r>
              <a:rPr lang="ko-KR" alt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데이터셋를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토대로 데이터 </a:t>
            </a:r>
            <a:r>
              <a:rPr lang="ko-KR" alt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라벨링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 후 학습하는 과정을 다음 발표에 삽입할 예정. </a:t>
            </a:r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a typeface="KoPub돋움체 Medium"/>
            </a:endParaRPr>
          </a:p>
          <a:p>
            <a:pPr>
              <a:lnSpc>
                <a:spcPct val="180000"/>
              </a:lnSpc>
              <a:defRPr/>
            </a:pPr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973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9489" y="2815651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1473201" y="1050135"/>
            <a:ext cx="9817100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개발 계획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(~10.30)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메인 페이지 구현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: Flutter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를 사용하여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Dart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직접 코딩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(~10.30)</a:t>
            </a: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                        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FlutterFlow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를 활용하여 재개발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(~11.10)</a:t>
            </a:r>
          </a:p>
          <a:p>
            <a:endParaRPr lang="en-US" altLang="ko-KR" sz="16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(~11.20)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및 알림 기능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: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FlutterFlow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는 카메라 기능이 없어서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Dart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직접 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                             코딩해야 할 것으로 예상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.</a:t>
            </a: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                            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알림기능을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활용하려면 데이터베이스에 접근해야 하기에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                            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이번 주차부터 진행할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16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(~12.4)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및 반납 페이지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UI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개발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: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페이지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UI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완료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                                       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데이터베이스 연동은 추후에 진행할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5834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7CA0EE-2F9F-CCA1-D6AE-EF1DD6466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8" t="21084" r="67213" b="11333"/>
          <a:stretch/>
        </p:blipFill>
        <p:spPr>
          <a:xfrm>
            <a:off x="1667446" y="1123407"/>
            <a:ext cx="2482428" cy="5202195"/>
          </a:xfrm>
          <a:prstGeom prst="round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608910" cy="24314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시작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회원가입과 로그인 버튼을 선택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버튼을 눌러 비로그인 상태에서도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인식 및 정보 확인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91F9D-D886-F5A7-B445-028FBD036399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367433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개인정보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이메일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비밀번호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를 입력하여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계정을 생성할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FC807-9E0F-4FCE-F15A-7FBB81153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5" t="21125" r="67214" b="11125"/>
          <a:stretch/>
        </p:blipFill>
        <p:spPr>
          <a:xfrm>
            <a:off x="1667446" y="1123406"/>
            <a:ext cx="2469737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3C4E8-0AA2-6D91-30B5-FA76EE19F241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54880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가입 되어있는 계정의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이메일과 비밀번호를 입력하여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로그인을 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52F84-236F-1C2A-8423-52F24FAA8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8" t="21083" r="67214" b="11333"/>
          <a:stretch/>
        </p:blipFill>
        <p:spPr>
          <a:xfrm>
            <a:off x="1667446" y="1123406"/>
            <a:ext cx="2482428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752160-D794-D4EB-892D-A7AD3095891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16555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메인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로그인을 하면 바로 노출되는 페이지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자동로그인 상태에서는 시작페이지가 됨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마이페이지 의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3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개의 탭으로 구성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65622-2E42-D9D2-43D5-21176765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8" t="21083" r="67214" b="11333"/>
          <a:stretch/>
        </p:blipFill>
        <p:spPr>
          <a:xfrm>
            <a:off x="1667446" y="1123406"/>
            <a:ext cx="2482428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DBB98-B732-6682-0E33-97391E3219E2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46408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대여하기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메인페이지에서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대여하기 탭을 클릭하면 이동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모든 기자재의 리스트를 확인할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기자재를 클릭하여 상세 대여 정보 화면으로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넘어갈 수 있음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테이블 형식으로 바꾸고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상세 정보들도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노출시킬 예정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.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분류 기능 추가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3DEAEB-771B-F834-9916-E8C79CB6B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8" t="21083" r="67214" b="11333"/>
          <a:stretch/>
        </p:blipFill>
        <p:spPr>
          <a:xfrm>
            <a:off x="1667446" y="1123407"/>
            <a:ext cx="2482428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FDB70-1DA6-A633-F923-B0F387095B9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92387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</TotalTime>
  <Words>1035</Words>
  <Application>Microsoft Office PowerPoint</Application>
  <PresentationFormat>와이드스크린</PresentationFormat>
  <Paragraphs>207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KoPub돋움체 Bold</vt:lpstr>
      <vt:lpstr>KoPub돋움체 Medium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Justin Kim</cp:lastModifiedBy>
  <cp:revision>65</cp:revision>
  <dcterms:created xsi:type="dcterms:W3CDTF">2018-12-02T10:25:36Z</dcterms:created>
  <dcterms:modified xsi:type="dcterms:W3CDTF">2023-11-12T20:40:27Z</dcterms:modified>
</cp:coreProperties>
</file>